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7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cbell@live.com" userId="17fd61fc7b496b5e" providerId="LiveId" clId="{774BA447-DD93-E548-8409-36189D4818F5}"/>
    <pc:docChg chg="undo custSel addSld delSld modSld modSection">
      <pc:chgData name="nikcbell@live.com" userId="17fd61fc7b496b5e" providerId="LiveId" clId="{774BA447-DD93-E548-8409-36189D4818F5}" dt="2017-12-09T20:57:05.616" v="4" actId="3680"/>
      <pc:docMkLst>
        <pc:docMk/>
      </pc:docMkLst>
      <pc:sldChg chg="del">
        <pc:chgData name="nikcbell@live.com" userId="17fd61fc7b496b5e" providerId="LiveId" clId="{774BA447-DD93-E548-8409-36189D4818F5}" dt="2017-12-09T20:56:46.941" v="0" actId="21"/>
        <pc:sldMkLst>
          <pc:docMk/>
          <pc:sldMk cId="1408405469" sldId="256"/>
        </pc:sldMkLst>
      </pc:sldChg>
      <pc:sldChg chg="addSp delSp new">
        <pc:chgData name="nikcbell@live.com" userId="17fd61fc7b496b5e" providerId="LiveId" clId="{774BA447-DD93-E548-8409-36189D4818F5}" dt="2017-12-09T20:57:05.616" v="4" actId="3680"/>
        <pc:sldMkLst>
          <pc:docMk/>
          <pc:sldMk cId="1461304401" sldId="256"/>
        </pc:sldMkLst>
        <pc:spChg chg="del">
          <ac:chgData name="nikcbell@live.com" userId="17fd61fc7b496b5e" providerId="LiveId" clId="{774BA447-DD93-E548-8409-36189D4818F5}" dt="2017-12-09T20:56:57.396" v="2" actId="478"/>
          <ac:spMkLst>
            <pc:docMk/>
            <pc:sldMk cId="1461304401" sldId="256"/>
            <ac:spMk id="3" creationId="{0B574433-AC0B-304D-B5BA-282B0A7AEC4A}"/>
          </ac:spMkLst>
        </pc:spChg>
        <pc:graphicFrameChg chg="add del">
          <ac:chgData name="nikcbell@live.com" userId="17fd61fc7b496b5e" providerId="LiveId" clId="{774BA447-DD93-E548-8409-36189D4818F5}" dt="2017-12-09T20:57:05.616" v="4" actId="3680"/>
          <ac:graphicFrameMkLst>
            <pc:docMk/>
            <pc:sldMk cId="1461304401" sldId="256"/>
            <ac:graphicFrameMk id="4" creationId="{947A5D68-A63C-2845-AE04-FC5F1C647EB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A423B-2E7C-FE4F-86DD-10750A153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440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Droplet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2017-12-09T20:57:08Z</dcterms:modified>
</cp:coreProperties>
</file>